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iWgYdG7PGbwAKUbjHYsfHVEFR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afecceea2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afecceea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0ba82f192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0ba82f1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0ba82f192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0ba82f19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0ba82f19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0ba82f19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0ba82f192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0ba82f192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0ba82f192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0ba82f19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0ba82f19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0ba82f19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0ba82f19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0ba82f19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0ba82f19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0ba82f19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0ba82f19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0ba82f19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afecceea2_0_8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afecceea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ba82f19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ba82f19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afecceea2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afecceea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afecceea2_0_8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afecceea2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afecceea2_0_8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afecceea2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ba82f192_1_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70ba82f192_1_6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70ba82f192_1_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6afecceea2_0_558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90" name="Google Shape;90;g6afecceea2_0_558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91" name="Google Shape;91;g6afecceea2_0_558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g6afecceea2_0_558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g6afecceea2_0_558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94" name="Google Shape;94;g6afecceea2_0_558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g6afecceea2_0_558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g6afecceea2_0_558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g6afecceea2_0_55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98" name="Google Shape;98;g6afecceea2_0_558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g6afecceea2_0_558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g6afecceea2_0_558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g6afecceea2_0_558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g6afecceea2_0_558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03" name="Google Shape;103;g6afecceea2_0_558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g6afecceea2_0_558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g6afecceea2_0_558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g6afecceea2_0_558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g6afecceea2_0_55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g6afecceea2_0_558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109" name="Google Shape;109;g6afecceea2_0_558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6afecceea2_0_558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g6afecceea2_0_558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12" name="Google Shape;112;g6afecceea2_0_558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g6afecceea2_0_558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g6afecceea2_0_558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g6afecceea2_0_558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g6afecceea2_0_558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17" name="Google Shape;117;g6afecceea2_0_55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g6afecceea2_0_55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" name="Google Shape;119;g6afecceea2_0_558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6afecceea2_0_558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6afecceea2_0_558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6afecceea2_0_558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6afecceea2_0_558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6afecceea2_0_558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6afecceea2_0_558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6afecceea2_0_558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g6afecceea2_0_55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6afecceea2_0_598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130" name="Google Shape;130;g6afecceea2_0_59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31" name="Google Shape;131;g6afecceea2_0_59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g6afecceea2_0_59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g6afecceea2_0_59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34" name="Google Shape;134;g6afecceea2_0_59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g6afecceea2_0_59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g6afecceea2_0_59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g6afecceea2_0_59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38" name="Google Shape;138;g6afecceea2_0_59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g6afecceea2_0_59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g6afecceea2_0_59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g6afecceea2_0_59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" name="Google Shape;142;g6afecceea2_0_598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143" name="Google Shape;143;g6afecceea2_0_59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44" name="Google Shape;144;g6afecceea2_0_59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6afecceea2_0_59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g6afecceea2_0_59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47" name="Google Shape;147;g6afecceea2_0_59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g6afecceea2_0_59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g6afecceea2_0_59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g6afecceea2_0_59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51" name="Google Shape;151;g6afecceea2_0_59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6afecceea2_0_59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6afecceea2_0_59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g6afecceea2_0_59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g6afecceea2_0_59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56" name="Google Shape;156;g6afecceea2_0_59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6afecceea2_0_59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6afecceea2_0_59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g6afecceea2_0_59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g6afecceea2_0_59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" name="Google Shape;161;g6afecceea2_0_598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g6afecceea2_0_59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6afecceea2_0_63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65" name="Google Shape;165;g6afecceea2_0_6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6afecceea2_0_6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g6afecceea2_0_633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8" name="Google Shape;168;g6afecceea2_0_633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9" name="Google Shape;169;g6afecceea2_0_63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6afecceea2_0_64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2" name="Google Shape;172;g6afecceea2_0_6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6afecceea2_0_6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g6afecceea2_0_640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5" name="Google Shape;175;g6afecceea2_0_640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76" name="Google Shape;176;g6afecceea2_0_640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77" name="Google Shape;177;g6afecceea2_0_64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g6afecceea2_0_64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80" name="Google Shape;180;g6afecceea2_0_64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6afecceea2_0_64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g6afecceea2_0_648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3" name="Google Shape;183;g6afecceea2_0_64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6afecceea2_0_65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86" name="Google Shape;186;g6afecceea2_0_65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6afecceea2_0_65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g6afecceea2_0_654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9" name="Google Shape;189;g6afecceea2_0_654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0" name="Google Shape;190;g6afecceea2_0_65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6afecceea2_0_661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93" name="Google Shape;193;g6afecceea2_0_66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94" name="Google Shape;194;g6afecceea2_0_66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g6afecceea2_0_66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6afecceea2_0_66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g6afecceea2_0_661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98" name="Google Shape;198;g6afecceea2_0_66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g6afecceea2_0_66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6afecceea2_0_66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g6afecceea2_0_66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02" name="Google Shape;202;g6afecceea2_0_66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g6afecceea2_0_66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4" name="Google Shape;204;g6afecceea2_0_661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g6afecceea2_0_66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g6afecceea2_0_67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08" name="Google Shape;208;g6afecceea2_0_67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6afecceea2_0_67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g6afecceea2_0_676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1" name="Google Shape;211;g6afecceea2_0_676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g6afecceea2_0_676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13" name="Google Shape;213;g6afecceea2_0_67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g6afecceea2_0_684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216" name="Google Shape;216;g6afecceea2_0_68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6afecceea2_0_68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g6afecceea2_0_684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219" name="Google Shape;219;g6afecceea2_0_68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6afecceea2_0_690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222" name="Google Shape;222;g6afecceea2_0_69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23" name="Google Shape;223;g6afecceea2_0_69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g6afecceea2_0_69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6afecceea2_0_69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6afecceea2_0_69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g6afecceea2_0_69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28" name="Google Shape;228;g6afecceea2_0_69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g6afecceea2_0_69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6afecceea2_0_69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6afecceea2_0_69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6afecceea2_0_69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g6afecceea2_0_69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34" name="Google Shape;234;g6afecceea2_0_69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g6afecceea2_0_69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6afecceea2_0_69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6afecceea2_0_69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g6afecceea2_0_69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39" name="Google Shape;239;g6afecceea2_0_69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g6afecceea2_0_69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6afecceea2_0_69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g6afecceea2_0_69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43" name="Google Shape;243;g6afecceea2_0_69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g6afecceea2_0_69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6afecceea2_0_69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6afecceea2_0_69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6afecceea2_0_69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g6afecceea2_0_69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49" name="Google Shape;249;g6afecceea2_0_69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6afecceea2_0_69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6afecceea2_0_69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6afecceea2_0_69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g6afecceea2_0_69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54" name="Google Shape;254;g6afecceea2_0_69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g6afecceea2_0_69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6afecceea2_0_69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g6afecceea2_0_69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58" name="Google Shape;258;g6afecceea2_0_69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g6afecceea2_0_69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g6afecceea2_0_69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6afecceea2_0_69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6afecceea2_0_69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6afecceea2_0_69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64" name="Google Shape;264;g6afecceea2_0_69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6afecceea2_0_69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6afecceea2_0_69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6afecceea2_0_69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g6afecceea2_0_69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69" name="Google Shape;269;g6afecceea2_0_6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g6afecceea2_0_69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6afecceea2_0_69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g6afecceea2_0_69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g6afecceea2_0_69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74" name="Google Shape;274;g6afecceea2_0_69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g6afecceea2_0_69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g6afecceea2_0_69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g6afecceea2_0_69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78" name="Google Shape;278;g6afecceea2_0_69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g6afecceea2_0_69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g6afecceea2_0_69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g6afecceea2_0_69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g6afecceea2_0_69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83" name="Google Shape;283;g6afecceea2_0_69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g6afecceea2_0_69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g6afecceea2_0_69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g6afecceea2_0_69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g6afecceea2_0_69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88" name="Google Shape;288;g6afecceea2_0_69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g6afecceea2_0_69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g6afecceea2_0_69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g6afecceea2_0_69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g6afecceea2_0_69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g6afecceea2_0_69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94" name="Google Shape;294;g6afecceea2_0_69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g6afecceea2_0_69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g6afecceea2_0_69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g6afecceea2_0_69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g6afecceea2_0_69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99" name="Google Shape;299;g6afecceea2_0_69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g6afecceea2_0_69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g6afecceea2_0_69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g6afecceea2_0_69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03" name="Google Shape;303;g6afecceea2_0_69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g6afecceea2_0_69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g6afecceea2_0_69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g6afecceea2_0_69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g6afecceea2_0_69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08" name="Google Shape;308;g6afecceea2_0_69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g6afecceea2_0_69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g6afecceea2_0_69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g6afecceea2_0_69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g6afecceea2_0_69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g6afecceea2_0_69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14" name="Google Shape;314;g6afecceea2_0_69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g6afecceea2_0_69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g6afecceea2_0_69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g6afecceea2_0_69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g6afecceea2_0_69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19" name="Google Shape;319;g6afecceea2_0_69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g6afecceea2_0_69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g6afecceea2_0_69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g6afecceea2_0_69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23" name="Google Shape;323;g6afecceea2_0_69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g6afecceea2_0_69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g6afecceea2_0_69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g6afecceea2_0_69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g6afecceea2_0_69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g6afecceea2_0_69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29" name="Google Shape;329;g6afecceea2_0_69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g6afecceea2_0_69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g6afecceea2_0_69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g6afecceea2_0_69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g6afecceea2_0_69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34" name="Google Shape;334;g6afecceea2_0_69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g6afecceea2_0_69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g6afecceea2_0_69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g6afecceea2_0_69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g6afecceea2_0_69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39" name="Google Shape;339;g6afecceea2_0_69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g6afecceea2_0_69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g6afecceea2_0_69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g6afecceea2_0_69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43" name="Google Shape;343;g6afecceea2_0_69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g6afecceea2_0_69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g6afecceea2_0_69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g6afecceea2_0_69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7" name="Google Shape;347;g6afecceea2_0_690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g6afecceea2_0_690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g6afecceea2_0_69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afecceea2_0_82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afecceea2_0_5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86" name="Google Shape;86;g6afecceea2_0_55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g6afecceea2_0_55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afecceea2_0_548"/>
          <p:cNvSpPr txBox="1"/>
          <p:nvPr>
            <p:ph type="ctrTitle"/>
          </p:nvPr>
        </p:nvSpPr>
        <p:spPr>
          <a:xfrm>
            <a:off x="1098667" y="19794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400">
                <a:latin typeface="Calibri"/>
                <a:ea typeface="Calibri"/>
                <a:cs typeface="Calibri"/>
                <a:sym typeface="Calibri"/>
              </a:rPr>
              <a:t>Canary deployment</a:t>
            </a:r>
            <a:endParaRPr sz="6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6afecceea2_0_548"/>
          <p:cNvSpPr txBox="1"/>
          <p:nvPr>
            <p:ph idx="1" type="subTitle"/>
          </p:nvPr>
        </p:nvSpPr>
        <p:spPr>
          <a:xfrm>
            <a:off x="1098667" y="4476667"/>
            <a:ext cx="5673900" cy="198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Metodología de Sistemas I - 2W2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Ledesma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Daniel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Osmerini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Mario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Rosas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Iván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Weihmuller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Jorge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6afecceea2_0_548"/>
          <p:cNvSpPr txBox="1"/>
          <p:nvPr/>
        </p:nvSpPr>
        <p:spPr>
          <a:xfrm>
            <a:off x="4461200" y="5138533"/>
            <a:ext cx="1534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109504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109594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109780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108933 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donpoliza.es/wp-content/uploads/2019/03/abcd.jpg" id="423" name="Google Shape;4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612" y="1001484"/>
            <a:ext cx="5448101" cy="3122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" id="424" name="Google Shape;4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1237" y="0"/>
            <a:ext cx="1876425" cy="2186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minero" id="425" name="Google Shape;425;p2"/>
          <p:cNvPicPr preferRelativeResize="0"/>
          <p:nvPr/>
        </p:nvPicPr>
        <p:blipFill rotWithShape="1">
          <a:blip r:embed="rId5">
            <a:alphaModFix/>
          </a:blip>
          <a:srcRect b="0" l="0" r="26610" t="0"/>
          <a:stretch/>
        </p:blipFill>
        <p:spPr>
          <a:xfrm>
            <a:off x="425027" y="2336799"/>
            <a:ext cx="5900047" cy="403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70ba82f19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11887198" cy="396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70ba82f192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52400"/>
            <a:ext cx="570807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70ba82f192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1000"/>
            <a:ext cx="9144000" cy="6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70ba82f192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914400"/>
            <a:ext cx="83820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70ba82f192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6096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70ba82f192_1_3"/>
          <p:cNvPicPr preferRelativeResize="0"/>
          <p:nvPr/>
        </p:nvPicPr>
        <p:blipFill rotWithShape="1">
          <a:blip r:embed="rId3">
            <a:alphaModFix/>
          </a:blip>
          <a:srcRect b="0" l="19015" r="0" t="0"/>
          <a:stretch/>
        </p:blipFill>
        <p:spPr>
          <a:xfrm>
            <a:off x="0" y="0"/>
            <a:ext cx="122768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70ba82f192_1_7"/>
          <p:cNvPicPr preferRelativeResize="0"/>
          <p:nvPr/>
        </p:nvPicPr>
        <p:blipFill rotWithShape="1">
          <a:blip r:embed="rId3">
            <a:alphaModFix/>
          </a:blip>
          <a:srcRect b="27030" l="10265" r="8965" t="22492"/>
          <a:stretch/>
        </p:blipFill>
        <p:spPr>
          <a:xfrm>
            <a:off x="548100" y="1154500"/>
            <a:ext cx="11095800" cy="45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70ba82f192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70ba82f19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67" y="118098"/>
            <a:ext cx="12221551" cy="662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6afecceea2_0_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5" y="273743"/>
            <a:ext cx="11204999" cy="631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70ba82f192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" y="233683"/>
            <a:ext cx="12172647" cy="639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6afecceea2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9" cy="622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6afecceea2_0_828"/>
          <p:cNvPicPr preferRelativeResize="0"/>
          <p:nvPr/>
        </p:nvPicPr>
        <p:blipFill rotWithShape="1">
          <a:blip r:embed="rId3">
            <a:alphaModFix/>
          </a:blip>
          <a:srcRect b="0" l="30020" r="0" t="-4307"/>
          <a:stretch/>
        </p:blipFill>
        <p:spPr>
          <a:xfrm>
            <a:off x="1683175" y="1253425"/>
            <a:ext cx="4583925" cy="50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6afecceea2_0_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825" y="2542650"/>
            <a:ext cx="3625750" cy="37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6afecceea2_0_8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09730">
            <a:off x="7475975" y="606550"/>
            <a:ext cx="2515575" cy="23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6afecceea2_0_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5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3"/>
          <p:cNvCxnSpPr/>
          <p:nvPr/>
        </p:nvCxnSpPr>
        <p:spPr>
          <a:xfrm>
            <a:off x="6709275" y="2271400"/>
            <a:ext cx="2698500" cy="14700"/>
          </a:xfrm>
          <a:prstGeom prst="straightConnector1">
            <a:avLst/>
          </a:prstGeom>
          <a:noFill/>
          <a:ln cap="flat" cmpd="sng" w="1016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6" name="Google Shape;386;p3"/>
          <p:cNvSpPr/>
          <p:nvPr/>
        </p:nvSpPr>
        <p:spPr>
          <a:xfrm>
            <a:off x="9770600" y="1608700"/>
            <a:ext cx="1655400" cy="1340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000"/>
              <a:t>V 2</a:t>
            </a:r>
            <a:endParaRPr b="1" sz="4000"/>
          </a:p>
        </p:txBody>
      </p:sp>
      <p:sp>
        <p:nvSpPr>
          <p:cNvPr id="387" name="Google Shape;387;p3"/>
          <p:cNvSpPr/>
          <p:nvPr/>
        </p:nvSpPr>
        <p:spPr>
          <a:xfrm>
            <a:off x="9554925" y="4804925"/>
            <a:ext cx="1655400" cy="13401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000"/>
              <a:t>V 1</a:t>
            </a:r>
            <a:endParaRPr b="1" sz="4000"/>
          </a:p>
        </p:txBody>
      </p:sp>
      <p:pic>
        <p:nvPicPr>
          <p:cNvPr id="388" name="Google Shape;388;p3"/>
          <p:cNvPicPr preferRelativeResize="0"/>
          <p:nvPr/>
        </p:nvPicPr>
        <p:blipFill rotWithShape="1">
          <a:blip r:embed="rId3">
            <a:alphaModFix/>
          </a:blip>
          <a:srcRect b="0" l="26399" r="25347" t="0"/>
          <a:stretch/>
        </p:blipFill>
        <p:spPr>
          <a:xfrm>
            <a:off x="214826" y="165225"/>
            <a:ext cx="6957151" cy="63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3"/>
          <p:cNvCxnSpPr/>
          <p:nvPr/>
        </p:nvCxnSpPr>
        <p:spPr>
          <a:xfrm>
            <a:off x="6808425" y="4478350"/>
            <a:ext cx="2481000" cy="1004100"/>
          </a:xfrm>
          <a:prstGeom prst="bentConnector3">
            <a:avLst>
              <a:gd fmla="val 50000" name="adj1"/>
            </a:avLst>
          </a:prstGeom>
          <a:noFill/>
          <a:ln cap="flat" cmpd="sng" w="1016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399" name="Google Shape;399;p4"/>
          <p:cNvPicPr preferRelativeResize="0"/>
          <p:nvPr/>
        </p:nvPicPr>
        <p:blipFill rotWithShape="1">
          <a:blip r:embed="rId3">
            <a:alphaModFix/>
          </a:blip>
          <a:srcRect b="26890" l="51450" r="4205" t="16257"/>
          <a:stretch/>
        </p:blipFill>
        <p:spPr>
          <a:xfrm>
            <a:off x="1970176" y="4360001"/>
            <a:ext cx="2338466" cy="2338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00" name="Google Shape;400;p4"/>
          <p:cNvPicPr preferRelativeResize="0"/>
          <p:nvPr/>
        </p:nvPicPr>
        <p:blipFill rotWithShape="1">
          <a:blip r:embed="rId3">
            <a:alphaModFix/>
          </a:blip>
          <a:srcRect b="26890" l="4215" r="50871" t="16257"/>
          <a:stretch/>
        </p:blipFill>
        <p:spPr>
          <a:xfrm>
            <a:off x="7852833" y="4360001"/>
            <a:ext cx="2368446" cy="2338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 deployment" id="401" name="Google Shape;401;p4"/>
          <p:cNvPicPr preferRelativeResize="0"/>
          <p:nvPr/>
        </p:nvPicPr>
        <p:blipFill rotWithShape="1">
          <a:blip r:embed="rId4">
            <a:alphaModFix/>
          </a:blip>
          <a:srcRect b="19162" l="4380" r="53428" t="32022"/>
          <a:stretch/>
        </p:blipFill>
        <p:spPr>
          <a:xfrm>
            <a:off x="2137168" y="1505610"/>
            <a:ext cx="5167651" cy="2668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 deployment" id="402" name="Google Shape;402;p4"/>
          <p:cNvPicPr preferRelativeResize="0"/>
          <p:nvPr/>
        </p:nvPicPr>
        <p:blipFill rotWithShape="1">
          <a:blip r:embed="rId4">
            <a:alphaModFix/>
          </a:blip>
          <a:srcRect b="19995" l="79440" r="3871" t="37688"/>
          <a:stretch/>
        </p:blipFill>
        <p:spPr>
          <a:xfrm>
            <a:off x="8016301" y="1702580"/>
            <a:ext cx="2035152" cy="24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"/>
          <p:cNvSpPr/>
          <p:nvPr/>
        </p:nvSpPr>
        <p:spPr>
          <a:xfrm>
            <a:off x="6957383" y="324534"/>
            <a:ext cx="1216152" cy="73152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"/>
          <p:cNvSpPr/>
          <p:nvPr/>
        </p:nvSpPr>
        <p:spPr>
          <a:xfrm rot="10800000">
            <a:off x="4108350" y="324533"/>
            <a:ext cx="1216152" cy="73152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"/>
          <p:cNvSpPr/>
          <p:nvPr/>
        </p:nvSpPr>
        <p:spPr>
          <a:xfrm rot="5400000">
            <a:off x="2897711" y="2381992"/>
            <a:ext cx="3736263" cy="9144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"/>
          <p:cNvSpPr/>
          <p:nvPr/>
        </p:nvSpPr>
        <p:spPr>
          <a:xfrm rot="5400000">
            <a:off x="5697327" y="2381992"/>
            <a:ext cx="3736263" cy="914400"/>
          </a:xfrm>
          <a:prstGeom prst="mathMinus">
            <a:avLst>
              <a:gd fmla="val 23520" name="adj1"/>
            </a:avLst>
          </a:prstGeom>
          <a:solidFill>
            <a:schemeClr val="accent4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411" name="Google Shape;411;p5"/>
          <p:cNvPicPr preferRelativeResize="0"/>
          <p:nvPr/>
        </p:nvPicPr>
        <p:blipFill rotWithShape="1">
          <a:blip r:embed="rId3">
            <a:alphaModFix/>
          </a:blip>
          <a:srcRect b="37907" l="35465" r="35363" t="30120"/>
          <a:stretch/>
        </p:blipFill>
        <p:spPr>
          <a:xfrm>
            <a:off x="8334685" y="674555"/>
            <a:ext cx="1978548" cy="1626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2" name="Google Shape;412;p5"/>
          <p:cNvPicPr preferRelativeResize="0"/>
          <p:nvPr/>
        </p:nvPicPr>
        <p:blipFill rotWithShape="1">
          <a:blip r:embed="rId3">
            <a:alphaModFix/>
          </a:blip>
          <a:srcRect b="3332" l="0" r="60780" t="51710"/>
          <a:stretch/>
        </p:blipFill>
        <p:spPr>
          <a:xfrm>
            <a:off x="1018917" y="430964"/>
            <a:ext cx="2458387" cy="2113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3" name="Google Shape;413;p5"/>
          <p:cNvPicPr preferRelativeResize="0"/>
          <p:nvPr/>
        </p:nvPicPr>
        <p:blipFill rotWithShape="1">
          <a:blip r:embed="rId3">
            <a:alphaModFix/>
          </a:blip>
          <a:srcRect b="8910" l="68852" r="59" t="41030"/>
          <a:stretch/>
        </p:blipFill>
        <p:spPr>
          <a:xfrm>
            <a:off x="8866683" y="3953418"/>
            <a:ext cx="2203554" cy="2353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4" name="Google Shape;414;p5"/>
          <p:cNvPicPr preferRelativeResize="0"/>
          <p:nvPr/>
        </p:nvPicPr>
        <p:blipFill rotWithShape="1">
          <a:blip r:embed="rId3">
            <a:alphaModFix/>
          </a:blip>
          <a:srcRect b="61512" l="69758" r="10266" t="15837"/>
          <a:stretch/>
        </p:blipFill>
        <p:spPr>
          <a:xfrm>
            <a:off x="1838105" y="4616970"/>
            <a:ext cx="1639199" cy="1394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5" name="Google Shape;415;p5"/>
          <p:cNvPicPr preferRelativeResize="0"/>
          <p:nvPr/>
        </p:nvPicPr>
        <p:blipFill rotWithShape="1">
          <a:blip r:embed="rId4">
            <a:alphaModFix/>
          </a:blip>
          <a:srcRect b="2134" l="7596" r="5322" t="2976"/>
          <a:stretch/>
        </p:blipFill>
        <p:spPr>
          <a:xfrm>
            <a:off x="3447738" y="1941462"/>
            <a:ext cx="5164112" cy="318868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relacionada" id="416" name="Google Shape;4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4085" y="1322835"/>
            <a:ext cx="480983" cy="577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7" name="Google Shape;41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54697">
            <a:off x="5387577" y="1420027"/>
            <a:ext cx="480983" cy="577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18" name="Google Shape;4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31228">
            <a:off x="6152867" y="1487770"/>
            <a:ext cx="480983" cy="57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2019-11-09T19:16:44Z</dcterms:created>
  <dc:creator>JRW</dc:creator>
</cp:coreProperties>
</file>